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5" r:id="rId7"/>
    <p:sldId id="263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94660"/>
  </p:normalViewPr>
  <p:slideViewPr>
    <p:cSldViewPr snapToGrid="0">
      <p:cViewPr>
        <p:scale>
          <a:sx n="50" d="100"/>
          <a:sy n="50" d="100"/>
        </p:scale>
        <p:origin x="193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DC26-7D27-20A3-60B8-1A445A616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77448-FBF8-5ED2-849C-557FEA526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76719-7D02-B000-F91F-66F99483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53ABD-46A6-AD98-30BF-4B310F49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28A61-3B75-A97D-4CE6-F9A0F4EA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9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6B61-9080-4DB5-05C6-EBE3F82B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7133F-A0CD-7C46-2812-5416A1DCD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CB662-009E-2D0F-95DB-367FE5AF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9AA71-81F4-7107-2145-141DC5E0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EF10-14B3-5F4F-5A55-51EE485D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6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DB37A-6586-8C11-4E6D-EFA161236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2C548-540E-C03A-854F-7AED300BC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63BB1-316C-32C8-2D2C-55F39196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29073-94FA-8DCA-BC28-68AEEB34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9DA2-51BB-80AB-8FE8-1F64F255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5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6458-01ED-0F17-8C0D-EAEDF220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6FC60-58A6-CD98-1141-C67FCD499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8E645-A0E6-A0FA-BC21-CD353299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EE45F-3B76-BC8D-442E-3C22A5ED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3E749-8047-5CAD-BC0D-D130A1D7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4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2423-29AC-CDF8-A620-FFDC40E2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1C70E-A624-C01F-9CBA-B16E8DD12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54144-0B43-6BCE-0112-4E461295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AC64E-D58B-B4A9-6382-AF2E26F0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CE195-642C-0745-8CE8-B57F042D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9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28CA-8C2E-3BFC-DBB4-EBB44426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2A7E-8201-8B37-CD37-B7A7EE9BF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7CFF6-2599-FBF5-7436-D43CC386D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EEF9D-EB6F-96C3-28D1-D419F8AF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18FE0-A2A6-1BCB-4E2A-B4396A48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05FC7-14A1-7544-75AC-77AC9444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4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726B-F491-F59D-866C-AA8F8B18B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6BFA6-BBD9-C79A-4A3B-E87F248F5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6C735-2554-794E-B8C0-BD13DBCFA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26635-A842-A542-55A7-D4701E440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21A9C-6B82-BB48-F513-7B1F97EF7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D90F72-F93C-F5D5-48B4-B7CFFD72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21D46-FAEB-5EBC-090E-B0C92388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47DA2-7C46-806F-6F00-6438D93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617F-0584-096C-21D7-E3AEFAF6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6B3E3-7567-8C3E-8D97-4D420A544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38DDC-6DF3-4C11-5B54-B84D955C1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82624-193D-026B-026D-54389A4F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8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0EECF1-02F4-6E0C-B378-17674DF6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176E7-55B1-ECFD-C35D-8FCD2475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BD19F-E2E4-7EDB-F124-627A9E00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9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0573-808B-D6DD-9829-F389A64A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93BBD-B8BA-4B5B-0CC0-E5C8110D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82661-E08B-8B47-AD2B-79DBF641A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0CDE2-C446-7F6F-8E79-F020CFB2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2784-E345-E1F7-CEFA-FF51CEE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2B380-7005-A77B-99CF-71729B53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1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9C7F-3D9F-A46F-8A6F-E9C50A7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A7657-61B3-F678-E280-B15F19094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851D9-13E6-3E04-93BA-569D5E482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6484D-9AF9-CD7F-FA5B-A8401C75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4D6D-D1B9-63CE-E7AC-365A3407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F5A74-0667-D618-3611-E143EA1D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E8615-678B-B4FE-4B2A-D1191D26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1E80E-7B19-93FB-0BEC-86CD5A67B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1EEC9-19C7-7094-D702-B5D00ABEC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3604-1199-9C0D-392F-9AE6C9432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F6F9-95B9-1AE8-8BAC-EEBC80BF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B03A236-135B-C543-90FA-2D61DFC0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75"/>
          <a:stretch>
            <a:fillRect/>
          </a:stretch>
        </p:blipFill>
        <p:spPr bwMode="auto">
          <a:xfrm>
            <a:off x="4579558" y="49647"/>
            <a:ext cx="882568" cy="8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4D0FE-825A-D944-0024-20CF35DCD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7650" cy="6858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A01C5C4-B274-B170-8B09-022E80A2A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972" y="2205664"/>
            <a:ext cx="1743966" cy="174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erated image">
            <a:extLst>
              <a:ext uri="{FF2B5EF4-FFF2-40B4-BE49-F238E27FC236}">
                <a16:creationId xmlns:a16="http://schemas.microsoft.com/office/drawing/2014/main" id="{FD13FE51-47FA-16DC-75DD-E07A2D628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54" y="-703908"/>
            <a:ext cx="3237472" cy="3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enerated image">
            <a:extLst>
              <a:ext uri="{FF2B5EF4-FFF2-40B4-BE49-F238E27FC236}">
                <a16:creationId xmlns:a16="http://schemas.microsoft.com/office/drawing/2014/main" id="{08E9CF3F-E483-C301-EBE9-1AB26550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746" y="5035514"/>
            <a:ext cx="1778449" cy="177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nerated image">
            <a:extLst>
              <a:ext uri="{FF2B5EF4-FFF2-40B4-BE49-F238E27FC236}">
                <a16:creationId xmlns:a16="http://schemas.microsoft.com/office/drawing/2014/main" id="{0DA1766F-8D31-96DC-10D3-5AC8AB7B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56" y="5036006"/>
            <a:ext cx="1750653" cy="17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enerated image">
            <a:extLst>
              <a:ext uri="{FF2B5EF4-FFF2-40B4-BE49-F238E27FC236}">
                <a16:creationId xmlns:a16="http://schemas.microsoft.com/office/drawing/2014/main" id="{C81B64F0-B0BB-05B5-6BAF-395B8FD6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96" y="5326288"/>
            <a:ext cx="1319240" cy="131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nerated image">
            <a:extLst>
              <a:ext uri="{FF2B5EF4-FFF2-40B4-BE49-F238E27FC236}">
                <a16:creationId xmlns:a16="http://schemas.microsoft.com/office/drawing/2014/main" id="{BEF8F70F-CA8F-006D-7A88-CB886CE5C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36" y="5295513"/>
            <a:ext cx="1623942" cy="162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nerated image">
            <a:extLst>
              <a:ext uri="{FF2B5EF4-FFF2-40B4-BE49-F238E27FC236}">
                <a16:creationId xmlns:a16="http://schemas.microsoft.com/office/drawing/2014/main" id="{37D2A869-F06D-4E53-95BD-E52844E93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44" y="807716"/>
            <a:ext cx="1112329" cy="1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nerated image">
            <a:extLst>
              <a:ext uri="{FF2B5EF4-FFF2-40B4-BE49-F238E27FC236}">
                <a16:creationId xmlns:a16="http://schemas.microsoft.com/office/drawing/2014/main" id="{B4C064EF-EBCC-24DF-ECC1-5A945AC52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36" y="807718"/>
            <a:ext cx="1112329" cy="1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holding a sign with a tick and cross&#10;&#10;AI-generated content may be incorrect.">
            <a:extLst>
              <a:ext uri="{FF2B5EF4-FFF2-40B4-BE49-F238E27FC236}">
                <a16:creationId xmlns:a16="http://schemas.microsoft.com/office/drawing/2014/main" id="{D85DE631-00B0-6D91-4A55-53C37D6A40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0360" y="3553105"/>
            <a:ext cx="1449138" cy="1449138"/>
          </a:xfrm>
          <a:prstGeom prst="rect">
            <a:avLst/>
          </a:prstGeom>
        </p:spPr>
      </p:pic>
      <p:pic>
        <p:nvPicPr>
          <p:cNvPr id="5" name="Picture 4" descr="A group of colorful squares with letters and a letter on them&#10;&#10;AI-generated content may be incorrect.">
            <a:extLst>
              <a:ext uri="{FF2B5EF4-FFF2-40B4-BE49-F238E27FC236}">
                <a16:creationId xmlns:a16="http://schemas.microsoft.com/office/drawing/2014/main" id="{B25709F7-411B-46B9-3873-396D4BA1BC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9965" y="1903493"/>
            <a:ext cx="1319241" cy="1319241"/>
          </a:xfrm>
          <a:prstGeom prst="rect">
            <a:avLst/>
          </a:prstGeom>
        </p:spPr>
      </p:pic>
      <p:pic>
        <p:nvPicPr>
          <p:cNvPr id="8" name="Picture 7" descr="A question mark and check mark in a chat bubble&#10;&#10;AI-generated content may be incorrect.">
            <a:extLst>
              <a:ext uri="{FF2B5EF4-FFF2-40B4-BE49-F238E27FC236}">
                <a16:creationId xmlns:a16="http://schemas.microsoft.com/office/drawing/2014/main" id="{F77F161E-00CA-BED4-EECB-711FBA35A1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1944" y="2887751"/>
            <a:ext cx="1353927" cy="1353927"/>
          </a:xfrm>
          <a:prstGeom prst="rect">
            <a:avLst/>
          </a:prstGeom>
        </p:spPr>
      </p:pic>
      <p:pic>
        <p:nvPicPr>
          <p:cNvPr id="10" name="Picture 9" descr="A blue and green symbol with a tick&#10;&#10;AI-generated content may be incorrect.">
            <a:extLst>
              <a:ext uri="{FF2B5EF4-FFF2-40B4-BE49-F238E27FC236}">
                <a16:creationId xmlns:a16="http://schemas.microsoft.com/office/drawing/2014/main" id="{EA02473C-9A34-AAF6-E6B8-73E85A4C8E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84464" y="3637098"/>
            <a:ext cx="1130865" cy="1130865"/>
          </a:xfrm>
          <a:prstGeom prst="rect">
            <a:avLst/>
          </a:prstGeom>
        </p:spPr>
      </p:pic>
      <p:pic>
        <p:nvPicPr>
          <p:cNvPr id="11" name="Picture 10" descr="A blue and green squares&#10;&#10;AI-generated content may be incorrect.">
            <a:extLst>
              <a:ext uri="{FF2B5EF4-FFF2-40B4-BE49-F238E27FC236}">
                <a16:creationId xmlns:a16="http://schemas.microsoft.com/office/drawing/2014/main" id="{A01648B6-DAE3-959E-8175-D1E6F5BA2B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743" y="-235490"/>
            <a:ext cx="1755701" cy="1755701"/>
          </a:xfrm>
          <a:prstGeom prst="rect">
            <a:avLst/>
          </a:prstGeom>
        </p:spPr>
      </p:pic>
      <p:pic>
        <p:nvPicPr>
          <p:cNvPr id="12" name="Picture 2" descr="Generated image">
            <a:extLst>
              <a:ext uri="{FF2B5EF4-FFF2-40B4-BE49-F238E27FC236}">
                <a16:creationId xmlns:a16="http://schemas.microsoft.com/office/drawing/2014/main" id="{D23F5DE0-3D5B-3E3A-D33D-015D7A44C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15510" b="24052"/>
          <a:stretch>
            <a:fillRect/>
          </a:stretch>
        </p:blipFill>
        <p:spPr bwMode="auto">
          <a:xfrm>
            <a:off x="8887126" y="1758073"/>
            <a:ext cx="1130865" cy="78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760CC5BD-BB52-6681-7B98-2790D130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56" y="807717"/>
            <a:ext cx="1112329" cy="1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enerated image">
            <a:extLst>
              <a:ext uri="{FF2B5EF4-FFF2-40B4-BE49-F238E27FC236}">
                <a16:creationId xmlns:a16="http://schemas.microsoft.com/office/drawing/2014/main" id="{08B7CC97-1827-1B33-1EA2-88AA93C8C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232" y="44036"/>
            <a:ext cx="1583881" cy="158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red x in a chat bubble&#10;&#10;AI-generated content may be incorrect.">
            <a:extLst>
              <a:ext uri="{FF2B5EF4-FFF2-40B4-BE49-F238E27FC236}">
                <a16:creationId xmlns:a16="http://schemas.microsoft.com/office/drawing/2014/main" id="{5391E789-8EE5-4592-BC9D-06FFBF0F3E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8328" y="2059968"/>
            <a:ext cx="1432560" cy="1432560"/>
          </a:xfrm>
          <a:prstGeom prst="rect">
            <a:avLst/>
          </a:prstGeom>
        </p:spPr>
      </p:pic>
      <p:pic>
        <p:nvPicPr>
          <p:cNvPr id="17" name="Picture 16" descr="A gear with arrows around it&#10;&#10;AI-generated content may be incorrect.">
            <a:extLst>
              <a:ext uri="{FF2B5EF4-FFF2-40B4-BE49-F238E27FC236}">
                <a16:creationId xmlns:a16="http://schemas.microsoft.com/office/drawing/2014/main" id="{2CD7E5E1-D1D3-9B8F-798E-78F60FDEB9F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5758" y="-92497"/>
            <a:ext cx="883331" cy="883331"/>
          </a:xfrm>
          <a:prstGeom prst="rect">
            <a:avLst/>
          </a:prstGeom>
        </p:spPr>
      </p:pic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12634342-4FE3-335C-0597-0734E6BC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81" y="4554295"/>
            <a:ext cx="2533563" cy="25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D46FE033-6D96-18BA-765C-1C3B177A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95" y="3628439"/>
            <a:ext cx="1851711" cy="18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nk video game controller with a skull on it&#10;&#10;AI-generated content may be incorrect.">
            <a:extLst>
              <a:ext uri="{FF2B5EF4-FFF2-40B4-BE49-F238E27FC236}">
                <a16:creationId xmlns:a16="http://schemas.microsoft.com/office/drawing/2014/main" id="{4197F7FD-0E3C-01BC-CCC8-3E1B8FF35F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48880" y="3126609"/>
            <a:ext cx="1875634" cy="1875634"/>
          </a:xfrm>
          <a:prstGeom prst="rect">
            <a:avLst/>
          </a:prstGeom>
        </p:spPr>
      </p:pic>
      <p:pic>
        <p:nvPicPr>
          <p:cNvPr id="3084" name="Picture 12" descr="Generated image">
            <a:extLst>
              <a:ext uri="{FF2B5EF4-FFF2-40B4-BE49-F238E27FC236}">
                <a16:creationId xmlns:a16="http://schemas.microsoft.com/office/drawing/2014/main" id="{E0C6EAF2-CB3B-30EC-5E92-FD2F0BFC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06" y="1446258"/>
            <a:ext cx="1422266" cy="142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9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6F1B3-79E3-5F0D-6E90-88D9DC17F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2AB110-CD36-9548-2285-12DD920FB09A}"/>
              </a:ext>
            </a:extLst>
          </p:cNvPr>
          <p:cNvGrpSpPr/>
          <p:nvPr/>
        </p:nvGrpSpPr>
        <p:grpSpPr>
          <a:xfrm>
            <a:off x="91440" y="2392461"/>
            <a:ext cx="2434611" cy="2434611"/>
            <a:chOff x="9532286" y="2248944"/>
            <a:chExt cx="2434611" cy="243461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88916F9-70E5-B43F-5473-8AFBCCA7647A}"/>
                </a:ext>
              </a:extLst>
            </p:cNvPr>
            <p:cNvGrpSpPr/>
            <p:nvPr/>
          </p:nvGrpSpPr>
          <p:grpSpPr>
            <a:xfrm>
              <a:off x="9532286" y="2248944"/>
              <a:ext cx="2434611" cy="2434611"/>
              <a:chOff x="7845035" y="2538805"/>
              <a:chExt cx="2434611" cy="243461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AD3989-02B4-0BED-6F56-AEBF1C8A8A20}"/>
                  </a:ext>
                </a:extLst>
              </p:cNvPr>
              <p:cNvSpPr/>
              <p:nvPr/>
            </p:nvSpPr>
            <p:spPr>
              <a:xfrm>
                <a:off x="8111258" y="3076687"/>
                <a:ext cx="1893346" cy="1420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A blue and green squares&#10;&#10;AI-generated content may be incorrect.">
                <a:extLst>
                  <a:ext uri="{FF2B5EF4-FFF2-40B4-BE49-F238E27FC236}">
                    <a16:creationId xmlns:a16="http://schemas.microsoft.com/office/drawing/2014/main" id="{A5860BF3-A506-E6E2-AD27-507A3CEAC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45035" y="2538805"/>
                <a:ext cx="2434611" cy="243461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AC55F7-415D-3953-8C18-1519B6F8F10F}"/>
                  </a:ext>
                </a:extLst>
              </p:cNvPr>
              <p:cNvSpPr txBox="1"/>
              <p:nvPr/>
            </p:nvSpPr>
            <p:spPr>
              <a:xfrm>
                <a:off x="8463658" y="2915020"/>
                <a:ext cx="17540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MX" dirty="0" err="1"/>
                  <a:t>DataFrame</a:t>
                </a:r>
                <a:endParaRPr lang="en-US" dirty="0"/>
              </a:p>
            </p:txBody>
          </p:sp>
        </p:grpSp>
        <p:pic>
          <p:nvPicPr>
            <p:cNvPr id="4" name="Picture 20" descr="Generated image">
              <a:extLst>
                <a:ext uri="{FF2B5EF4-FFF2-40B4-BE49-F238E27FC236}">
                  <a16:creationId xmlns:a16="http://schemas.microsoft.com/office/drawing/2014/main" id="{6CCCD7C4-1A3F-E774-903E-86697096B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3806" y="2722446"/>
              <a:ext cx="210317" cy="21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1F17E250-058E-3CFF-812C-9D5D7860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49" y="1007561"/>
            <a:ext cx="1169600" cy="11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group of pink and blue brain&#10;&#10;AI-generated content may be incorrect.">
            <a:extLst>
              <a:ext uri="{FF2B5EF4-FFF2-40B4-BE49-F238E27FC236}">
                <a16:creationId xmlns:a16="http://schemas.microsoft.com/office/drawing/2014/main" id="{44968365-E4E1-7F33-00B0-3F9D034F7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429" y="472511"/>
            <a:ext cx="2239701" cy="2239701"/>
          </a:xfrm>
          <a:prstGeom prst="rect">
            <a:avLst/>
          </a:prstGeom>
        </p:spPr>
      </p:pic>
      <p:pic>
        <p:nvPicPr>
          <p:cNvPr id="16" name="Picture 15" descr="A computer with trees on the screen&#10;&#10;AI-generated content may be incorrect.">
            <a:extLst>
              <a:ext uri="{FF2B5EF4-FFF2-40B4-BE49-F238E27FC236}">
                <a16:creationId xmlns:a16="http://schemas.microsoft.com/office/drawing/2014/main" id="{54831B42-35BD-C516-4E02-3C59F8A48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764" y="508432"/>
            <a:ext cx="2167858" cy="2167858"/>
          </a:xfrm>
          <a:prstGeom prst="rect">
            <a:avLst/>
          </a:prstGeom>
        </p:spPr>
      </p:pic>
      <p:pic>
        <p:nvPicPr>
          <p:cNvPr id="18" name="Picture 17" descr="A pink brain with a square and a chip&#10;&#10;AI-generated content may be incorrect.">
            <a:extLst>
              <a:ext uri="{FF2B5EF4-FFF2-40B4-BE49-F238E27FC236}">
                <a16:creationId xmlns:a16="http://schemas.microsoft.com/office/drawing/2014/main" id="{FEEACF0A-D695-0FE6-E329-629D73D9F8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35" y="1742634"/>
            <a:ext cx="296727" cy="296727"/>
          </a:xfrm>
          <a:prstGeom prst="rect">
            <a:avLst/>
          </a:prstGeom>
        </p:spPr>
      </p:pic>
      <p:pic>
        <p:nvPicPr>
          <p:cNvPr id="20" name="Picture 19" descr="A pink brain with a green square and dots&#10;&#10;AI-generated content may be incorrect.">
            <a:extLst>
              <a:ext uri="{FF2B5EF4-FFF2-40B4-BE49-F238E27FC236}">
                <a16:creationId xmlns:a16="http://schemas.microsoft.com/office/drawing/2014/main" id="{27D65FEA-535A-1B0C-8A50-1EEBCD6E9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776" y="1742634"/>
            <a:ext cx="296727" cy="296727"/>
          </a:xfrm>
          <a:prstGeom prst="rect">
            <a:avLst/>
          </a:prstGeom>
        </p:spPr>
      </p:pic>
      <p:pic>
        <p:nvPicPr>
          <p:cNvPr id="22" name="Picture 21" descr="A pink brain with gears and a magnifying glass&#10;&#10;AI-generated content may be incorrect.">
            <a:extLst>
              <a:ext uri="{FF2B5EF4-FFF2-40B4-BE49-F238E27FC236}">
                <a16:creationId xmlns:a16="http://schemas.microsoft.com/office/drawing/2014/main" id="{44B4D96A-A756-34BD-D773-6EB714D92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617" y="792261"/>
            <a:ext cx="1600200" cy="1600200"/>
          </a:xfrm>
          <a:prstGeom prst="rect">
            <a:avLst/>
          </a:prstGeom>
        </p:spPr>
      </p:pic>
      <p:pic>
        <p:nvPicPr>
          <p:cNvPr id="23" name="Picture 2" descr="Generated image">
            <a:extLst>
              <a:ext uri="{FF2B5EF4-FFF2-40B4-BE49-F238E27FC236}">
                <a16:creationId xmlns:a16="http://schemas.microsoft.com/office/drawing/2014/main" id="{D4600B0B-4787-996A-D707-AC665621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28" y="4817559"/>
            <a:ext cx="1169600" cy="11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omputer with trees on the screen&#10;&#10;AI-generated content may be incorrect.">
            <a:extLst>
              <a:ext uri="{FF2B5EF4-FFF2-40B4-BE49-F238E27FC236}">
                <a16:creationId xmlns:a16="http://schemas.microsoft.com/office/drawing/2014/main" id="{2A107A42-C237-9F2D-AA7D-663E1D076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596" y="4318430"/>
            <a:ext cx="2167858" cy="2167858"/>
          </a:xfrm>
          <a:prstGeom prst="rect">
            <a:avLst/>
          </a:prstGeom>
        </p:spPr>
      </p:pic>
      <p:pic>
        <p:nvPicPr>
          <p:cNvPr id="30" name="Picture 29" descr="A pink brain with a square and a chip&#10;&#10;AI-generated content may be incorrect.">
            <a:extLst>
              <a:ext uri="{FF2B5EF4-FFF2-40B4-BE49-F238E27FC236}">
                <a16:creationId xmlns:a16="http://schemas.microsoft.com/office/drawing/2014/main" id="{5F8B448A-4DCC-57AC-9711-ED0C4746C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67" y="5552632"/>
            <a:ext cx="296727" cy="296727"/>
          </a:xfrm>
          <a:prstGeom prst="rect">
            <a:avLst/>
          </a:prstGeom>
        </p:spPr>
      </p:pic>
      <p:pic>
        <p:nvPicPr>
          <p:cNvPr id="31" name="Picture 30" descr="A pink brain with a green square and dots&#10;&#10;AI-generated content may be incorrect.">
            <a:extLst>
              <a:ext uri="{FF2B5EF4-FFF2-40B4-BE49-F238E27FC236}">
                <a16:creationId xmlns:a16="http://schemas.microsoft.com/office/drawing/2014/main" id="{C5680FF5-6783-D22F-1769-A932CA9C4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08" y="5552632"/>
            <a:ext cx="296727" cy="296727"/>
          </a:xfrm>
          <a:prstGeom prst="rect">
            <a:avLst/>
          </a:prstGeom>
        </p:spPr>
      </p:pic>
      <p:pic>
        <p:nvPicPr>
          <p:cNvPr id="32" name="Picture 31" descr="A pink brain with gears and a magnifying glass&#10;&#10;AI-generated content may be incorrect.">
            <a:extLst>
              <a:ext uri="{FF2B5EF4-FFF2-40B4-BE49-F238E27FC236}">
                <a16:creationId xmlns:a16="http://schemas.microsoft.com/office/drawing/2014/main" id="{74E37D91-C046-4F7D-E573-BCB80BE2C8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9449" y="4602259"/>
            <a:ext cx="1600200" cy="1600200"/>
          </a:xfrm>
          <a:prstGeom prst="rect">
            <a:avLst/>
          </a:prstGeom>
        </p:spPr>
      </p:pic>
      <p:pic>
        <p:nvPicPr>
          <p:cNvPr id="34" name="Picture 33" descr="A person with different colored circles around his head&#10;&#10;AI-generated content may be incorrect.">
            <a:extLst>
              <a:ext uri="{FF2B5EF4-FFF2-40B4-BE49-F238E27FC236}">
                <a16:creationId xmlns:a16="http://schemas.microsoft.com/office/drawing/2014/main" id="{C515A266-8722-FC67-9B8C-1EF06D497E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26" y="4596988"/>
            <a:ext cx="1604907" cy="1610743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1D80763-DB41-0B69-0514-B1B466357138}"/>
              </a:ext>
            </a:extLst>
          </p:cNvPr>
          <p:cNvSpPr/>
          <p:nvPr/>
        </p:nvSpPr>
        <p:spPr>
          <a:xfrm>
            <a:off x="6564955" y="1471063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9BAEA03-A9BD-2F1D-A8B8-CBFAC480A8D3}"/>
              </a:ext>
            </a:extLst>
          </p:cNvPr>
          <p:cNvSpPr/>
          <p:nvPr/>
        </p:nvSpPr>
        <p:spPr>
          <a:xfrm>
            <a:off x="6564955" y="5281061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80F7DBCA-44E9-9A61-C124-70445CE93F56}"/>
              </a:ext>
            </a:extLst>
          </p:cNvPr>
          <p:cNvSpPr/>
          <p:nvPr/>
        </p:nvSpPr>
        <p:spPr>
          <a:xfrm>
            <a:off x="9590910" y="1471063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B5136ABE-881D-272F-1B3B-A6252DE16C5D}"/>
              </a:ext>
            </a:extLst>
          </p:cNvPr>
          <p:cNvSpPr/>
          <p:nvPr/>
        </p:nvSpPr>
        <p:spPr>
          <a:xfrm>
            <a:off x="9590910" y="5281061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rrow: Bent 55">
            <a:extLst>
              <a:ext uri="{FF2B5EF4-FFF2-40B4-BE49-F238E27FC236}">
                <a16:creationId xmlns:a16="http://schemas.microsoft.com/office/drawing/2014/main" id="{E79D0BC5-6F15-20A0-F2F0-CD9E671CDA91}"/>
              </a:ext>
            </a:extLst>
          </p:cNvPr>
          <p:cNvSpPr/>
          <p:nvPr/>
        </p:nvSpPr>
        <p:spPr>
          <a:xfrm>
            <a:off x="1283117" y="1539735"/>
            <a:ext cx="552344" cy="58378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Bent 56">
            <a:extLst>
              <a:ext uri="{FF2B5EF4-FFF2-40B4-BE49-F238E27FC236}">
                <a16:creationId xmlns:a16="http://schemas.microsoft.com/office/drawing/2014/main" id="{F568F925-A149-61E6-6754-E4A94723B8C9}"/>
              </a:ext>
            </a:extLst>
          </p:cNvPr>
          <p:cNvSpPr/>
          <p:nvPr/>
        </p:nvSpPr>
        <p:spPr>
          <a:xfrm flipV="1">
            <a:off x="1210442" y="5023014"/>
            <a:ext cx="552344" cy="58378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8F45833-34BA-F164-D5F6-F2B97D15120F}"/>
              </a:ext>
            </a:extLst>
          </p:cNvPr>
          <p:cNvSpPr/>
          <p:nvPr/>
        </p:nvSpPr>
        <p:spPr>
          <a:xfrm>
            <a:off x="3675620" y="1471063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BB8B06C-7489-E19D-C3E4-FB9C31685381}"/>
              </a:ext>
            </a:extLst>
          </p:cNvPr>
          <p:cNvSpPr/>
          <p:nvPr/>
        </p:nvSpPr>
        <p:spPr>
          <a:xfrm>
            <a:off x="3675620" y="5281061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0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7A626-BD29-8F78-4570-624CF5B2E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E291C7F-3697-1248-AAAD-CAA8A23DE6F6}"/>
              </a:ext>
            </a:extLst>
          </p:cNvPr>
          <p:cNvSpPr/>
          <p:nvPr/>
        </p:nvSpPr>
        <p:spPr>
          <a:xfrm>
            <a:off x="4064562" y="3058160"/>
            <a:ext cx="1280567" cy="38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66047C-C2AF-2C67-18BF-6347DB9A9B37}"/>
              </a:ext>
            </a:extLst>
          </p:cNvPr>
          <p:cNvSpPr/>
          <p:nvPr/>
        </p:nvSpPr>
        <p:spPr>
          <a:xfrm>
            <a:off x="4062022" y="3575024"/>
            <a:ext cx="1280567" cy="38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C6CAA1-D2E6-AE25-7614-47C70B97C605}"/>
              </a:ext>
            </a:extLst>
          </p:cNvPr>
          <p:cNvSpPr/>
          <p:nvPr/>
        </p:nvSpPr>
        <p:spPr>
          <a:xfrm>
            <a:off x="4062021" y="4099828"/>
            <a:ext cx="1280567" cy="38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colorful squares with letters and a letter on them&#10;&#10;AI-generated content may be incorrect.">
            <a:extLst>
              <a:ext uri="{FF2B5EF4-FFF2-40B4-BE49-F238E27FC236}">
                <a16:creationId xmlns:a16="http://schemas.microsoft.com/office/drawing/2014/main" id="{8064DC6C-72A7-7F4C-94C0-403F8FAC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322" y="1789674"/>
            <a:ext cx="2863516" cy="2863516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593AABC-C7FF-7405-53A5-2A3E63CB7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3" y="2158006"/>
            <a:ext cx="2613934" cy="26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B1B1FB5-53A1-5781-BE0C-7F87EA426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75"/>
          <a:stretch>
            <a:fillRect/>
          </a:stretch>
        </p:blipFill>
        <p:spPr bwMode="auto">
          <a:xfrm>
            <a:off x="1242816" y="1824346"/>
            <a:ext cx="414747" cy="41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holding a sign with a tick and cross&#10;&#10;AI-generated content may be incorrect.">
            <a:extLst>
              <a:ext uri="{FF2B5EF4-FFF2-40B4-BE49-F238E27FC236}">
                <a16:creationId xmlns:a16="http://schemas.microsoft.com/office/drawing/2014/main" id="{0BBC47FF-2C03-6E02-8D06-25500099F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944" y="2424645"/>
            <a:ext cx="530903" cy="530903"/>
          </a:xfrm>
          <a:prstGeom prst="rect">
            <a:avLst/>
          </a:prstGeom>
        </p:spPr>
      </p:pic>
      <p:pic>
        <p:nvPicPr>
          <p:cNvPr id="13" name="Picture 12" descr="A question mark and check mark in a chat bubble&#10;&#10;AI-generated content may be incorrect.">
            <a:extLst>
              <a:ext uri="{FF2B5EF4-FFF2-40B4-BE49-F238E27FC236}">
                <a16:creationId xmlns:a16="http://schemas.microsoft.com/office/drawing/2014/main" id="{22925B32-7D8C-A036-E853-AEC4209F4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513" y="2727422"/>
            <a:ext cx="1225521" cy="1225521"/>
          </a:xfrm>
          <a:prstGeom prst="rect">
            <a:avLst/>
          </a:prstGeom>
        </p:spPr>
      </p:pic>
      <p:pic>
        <p:nvPicPr>
          <p:cNvPr id="14" name="Picture 13" descr="A question mark and check mark in a chat bubble&#10;&#10;AI-generated content may be incorrect.">
            <a:extLst>
              <a:ext uri="{FF2B5EF4-FFF2-40B4-BE49-F238E27FC236}">
                <a16:creationId xmlns:a16="http://schemas.microsoft.com/office/drawing/2014/main" id="{2459F673-3280-F16A-702A-663E5B3D7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942" y="2727422"/>
            <a:ext cx="1225521" cy="1225521"/>
          </a:xfrm>
          <a:prstGeom prst="rect">
            <a:avLst/>
          </a:prstGeom>
        </p:spPr>
      </p:pic>
      <p:pic>
        <p:nvPicPr>
          <p:cNvPr id="15" name="Picture 14" descr="A question mark and check mark in a chat bubble&#10;&#10;AI-generated content may be incorrect.">
            <a:extLst>
              <a:ext uri="{FF2B5EF4-FFF2-40B4-BE49-F238E27FC236}">
                <a16:creationId xmlns:a16="http://schemas.microsoft.com/office/drawing/2014/main" id="{12BC496B-AAC2-36C3-71BA-505DB90DD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463" y="2727422"/>
            <a:ext cx="1225521" cy="122552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C3C2F4F9-C8AE-7EE9-6901-66BB875A9B1D}"/>
              </a:ext>
            </a:extLst>
          </p:cNvPr>
          <p:cNvSpPr/>
          <p:nvPr/>
        </p:nvSpPr>
        <p:spPr>
          <a:xfrm>
            <a:off x="5573348" y="2624622"/>
            <a:ext cx="349733" cy="1431119"/>
          </a:xfrm>
          <a:prstGeom prst="leftBrace">
            <a:avLst>
              <a:gd name="adj1" fmla="val 6178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B72980-2675-1A79-D7EB-C771B48B9219}"/>
              </a:ext>
            </a:extLst>
          </p:cNvPr>
          <p:cNvSpPr txBox="1"/>
          <p:nvPr/>
        </p:nvSpPr>
        <p:spPr>
          <a:xfrm>
            <a:off x="7680339" y="327978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…</a:t>
            </a:r>
            <a:endParaRPr lang="en-US" dirty="0"/>
          </a:p>
        </p:txBody>
      </p:sp>
      <p:pic>
        <p:nvPicPr>
          <p:cNvPr id="18" name="Picture 17" descr="A blue and green symbol with a tick&#10;&#10;AI-generated content may be incorrect.">
            <a:extLst>
              <a:ext uri="{FF2B5EF4-FFF2-40B4-BE49-F238E27FC236}">
                <a16:creationId xmlns:a16="http://schemas.microsoft.com/office/drawing/2014/main" id="{5C4094B6-2BF8-CB40-BC32-326A9966A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113" y="1075092"/>
            <a:ext cx="901435" cy="901435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898914F7-A497-DB74-FCBE-387B2A8FD0DC}"/>
              </a:ext>
            </a:extLst>
          </p:cNvPr>
          <p:cNvSpPr/>
          <p:nvPr/>
        </p:nvSpPr>
        <p:spPr>
          <a:xfrm rot="5400000">
            <a:off x="7173264" y="846731"/>
            <a:ext cx="541135" cy="2805141"/>
          </a:xfrm>
          <a:prstGeom prst="leftBrace">
            <a:avLst>
              <a:gd name="adj1" fmla="val 6178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92D95C-2A21-0221-188B-FA74B8FE0801}"/>
              </a:ext>
            </a:extLst>
          </p:cNvPr>
          <p:cNvSpPr/>
          <p:nvPr/>
        </p:nvSpPr>
        <p:spPr>
          <a:xfrm>
            <a:off x="5961650" y="2690097"/>
            <a:ext cx="3044895" cy="1312736"/>
          </a:xfrm>
          <a:prstGeom prst="roundRect">
            <a:avLst/>
          </a:prstGeom>
          <a:noFill/>
          <a:ln w="19050" cap="flat" cmpd="sng" algn="ctr">
            <a:solidFill>
              <a:srgbClr val="192F4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15F063C-5363-CF9A-CEEA-7D5685BA9ED9}"/>
              </a:ext>
            </a:extLst>
          </p:cNvPr>
          <p:cNvSpPr/>
          <p:nvPr/>
        </p:nvSpPr>
        <p:spPr>
          <a:xfrm>
            <a:off x="2884658" y="3343149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DCBBCCF-4165-0041-B4AA-EA93BDF6B782}"/>
              </a:ext>
            </a:extLst>
          </p:cNvPr>
          <p:cNvSpPr/>
          <p:nvPr/>
        </p:nvSpPr>
        <p:spPr>
          <a:xfrm>
            <a:off x="9353316" y="3340181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CAF389-E584-6D42-E586-9AEB1430BC1E}"/>
              </a:ext>
            </a:extLst>
          </p:cNvPr>
          <p:cNvGrpSpPr/>
          <p:nvPr/>
        </p:nvGrpSpPr>
        <p:grpSpPr>
          <a:xfrm>
            <a:off x="9616988" y="2341807"/>
            <a:ext cx="2434036" cy="2434036"/>
            <a:chOff x="9616988" y="2341807"/>
            <a:chExt cx="2434036" cy="243403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DBF5D1C-9AF8-99B8-3AB1-EED708D13820}"/>
                </a:ext>
              </a:extLst>
            </p:cNvPr>
            <p:cNvSpPr/>
            <p:nvPr/>
          </p:nvSpPr>
          <p:spPr>
            <a:xfrm>
              <a:off x="10075545" y="2933700"/>
              <a:ext cx="1484068" cy="1509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22CB6A-9DF4-4D8F-C6AF-6EDABC0A5286}"/>
                </a:ext>
              </a:extLst>
            </p:cNvPr>
            <p:cNvSpPr/>
            <p:nvPr/>
          </p:nvSpPr>
          <p:spPr>
            <a:xfrm>
              <a:off x="10075545" y="2491740"/>
              <a:ext cx="1040130" cy="525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0" name="Picture 16" descr="Generated image">
              <a:extLst>
                <a:ext uri="{FF2B5EF4-FFF2-40B4-BE49-F238E27FC236}">
                  <a16:creationId xmlns:a16="http://schemas.microsoft.com/office/drawing/2014/main" id="{CB566D25-FD4B-648D-C592-15613E870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988" y="2341807"/>
              <a:ext cx="2434036" cy="243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2DF5DC-1B03-BD9C-54AF-75451BC40359}"/>
                </a:ext>
              </a:extLst>
            </p:cNvPr>
            <p:cNvSpPr txBox="1"/>
            <p:nvPr/>
          </p:nvSpPr>
          <p:spPr>
            <a:xfrm>
              <a:off x="11056478" y="3952943"/>
              <a:ext cx="6161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MX" dirty="0"/>
                <a:t>.</a:t>
              </a:r>
              <a:r>
                <a:rPr lang="es-MX" dirty="0" err="1"/>
                <a:t>csv</a:t>
              </a:r>
              <a:endParaRPr lang="en-US" dirty="0"/>
            </a:p>
          </p:txBody>
        </p:sp>
        <p:pic>
          <p:nvPicPr>
            <p:cNvPr id="24" name="Picture 23" descr="A person holding a sign with a tick and cross&#10;&#10;AI-generated content may be incorrect.">
              <a:extLst>
                <a:ext uri="{FF2B5EF4-FFF2-40B4-BE49-F238E27FC236}">
                  <a16:creationId xmlns:a16="http://schemas.microsoft.com/office/drawing/2014/main" id="{3B34DB61-B9F8-4C26-A019-C06AC4454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00817" y="3792391"/>
              <a:ext cx="690436" cy="690436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0CC8EF-7A5A-CAE2-C224-086E41554010}"/>
              </a:ext>
            </a:extLst>
          </p:cNvPr>
          <p:cNvSpPr/>
          <p:nvPr/>
        </p:nvSpPr>
        <p:spPr>
          <a:xfrm>
            <a:off x="999471" y="1371050"/>
            <a:ext cx="901435" cy="309517"/>
          </a:xfrm>
          <a:prstGeom prst="roundRect">
            <a:avLst/>
          </a:prstGeom>
          <a:noFill/>
          <a:ln w="19050" cap="flat" cmpd="sng" algn="ctr">
            <a:solidFill>
              <a:srgbClr val="192F4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GPT-5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8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83B7B-B9A1-7C94-D0F2-2E189B44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EC3FE81-4231-7BAD-A790-B845739E4B4B}"/>
              </a:ext>
            </a:extLst>
          </p:cNvPr>
          <p:cNvSpPr/>
          <p:nvPr/>
        </p:nvSpPr>
        <p:spPr>
          <a:xfrm>
            <a:off x="5238243" y="3526949"/>
            <a:ext cx="1022703" cy="625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2" descr="Generated image">
            <a:extLst>
              <a:ext uri="{FF2B5EF4-FFF2-40B4-BE49-F238E27FC236}">
                <a16:creationId xmlns:a16="http://schemas.microsoft.com/office/drawing/2014/main" id="{032AD316-9762-5D43-5A3C-3236327A4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0" y="2224599"/>
            <a:ext cx="2623956" cy="262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Generated image">
            <a:extLst>
              <a:ext uri="{FF2B5EF4-FFF2-40B4-BE49-F238E27FC236}">
                <a16:creationId xmlns:a16="http://schemas.microsoft.com/office/drawing/2014/main" id="{0F647BB8-667D-29D5-E923-F4886514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06" y="1951543"/>
            <a:ext cx="2665618" cy="26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7CEF0D75-4EEF-B6C4-2864-9AEEFB8202F4}"/>
              </a:ext>
            </a:extLst>
          </p:cNvPr>
          <p:cNvSpPr/>
          <p:nvPr/>
        </p:nvSpPr>
        <p:spPr>
          <a:xfrm>
            <a:off x="3826323" y="3284352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E57439E-3574-BA8B-1B9A-AE0B387DEFD6}"/>
              </a:ext>
            </a:extLst>
          </p:cNvPr>
          <p:cNvSpPr/>
          <p:nvPr/>
        </p:nvSpPr>
        <p:spPr>
          <a:xfrm>
            <a:off x="7114017" y="3307702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490D5B-4005-8490-CF9D-EDF9457B5875}"/>
              </a:ext>
            </a:extLst>
          </p:cNvPr>
          <p:cNvGrpSpPr/>
          <p:nvPr/>
        </p:nvGrpSpPr>
        <p:grpSpPr>
          <a:xfrm>
            <a:off x="7845035" y="2538805"/>
            <a:ext cx="2434611" cy="2434611"/>
            <a:chOff x="7845035" y="2538805"/>
            <a:chExt cx="2434611" cy="243461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DBFAFEC-406A-6DD2-79AC-980316C47135}"/>
                </a:ext>
              </a:extLst>
            </p:cNvPr>
            <p:cNvGrpSpPr/>
            <p:nvPr/>
          </p:nvGrpSpPr>
          <p:grpSpPr>
            <a:xfrm>
              <a:off x="7845035" y="2538805"/>
              <a:ext cx="2434611" cy="2434611"/>
              <a:chOff x="7845035" y="2538805"/>
              <a:chExt cx="2434611" cy="243461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DA44F69-4B71-C022-523F-90BEC57A15C5}"/>
                  </a:ext>
                </a:extLst>
              </p:cNvPr>
              <p:cNvSpPr/>
              <p:nvPr/>
            </p:nvSpPr>
            <p:spPr>
              <a:xfrm>
                <a:off x="8111258" y="3076687"/>
                <a:ext cx="1893346" cy="1420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 descr="A blue and green squares&#10;&#10;AI-generated content may be incorrect.">
                <a:extLst>
                  <a:ext uri="{FF2B5EF4-FFF2-40B4-BE49-F238E27FC236}">
                    <a16:creationId xmlns:a16="http://schemas.microsoft.com/office/drawing/2014/main" id="{D8E8E560-8115-123C-8FE5-978324415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5035" y="2538805"/>
                <a:ext cx="2434611" cy="243461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B88AD3-0207-B5D2-D532-6FBE5704471F}"/>
                  </a:ext>
                </a:extLst>
              </p:cNvPr>
              <p:cNvSpPr txBox="1"/>
              <p:nvPr/>
            </p:nvSpPr>
            <p:spPr>
              <a:xfrm>
                <a:off x="8463658" y="2915020"/>
                <a:ext cx="17540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MX" dirty="0" err="1"/>
                  <a:t>DataFrame</a:t>
                </a:r>
                <a:endParaRPr lang="en-US" dirty="0"/>
              </a:p>
            </p:txBody>
          </p:sp>
        </p:grpSp>
        <p:pic>
          <p:nvPicPr>
            <p:cNvPr id="36" name="Picture 10" descr="Generated image">
              <a:extLst>
                <a:ext uri="{FF2B5EF4-FFF2-40B4-BE49-F238E27FC236}">
                  <a16:creationId xmlns:a16="http://schemas.microsoft.com/office/drawing/2014/main" id="{DB907A8C-0B90-99F9-8BC6-5A09542F8A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45" t="60292" r="41999" b="22366"/>
            <a:stretch>
              <a:fillRect/>
            </a:stretch>
          </p:blipFill>
          <p:spPr bwMode="auto">
            <a:xfrm>
              <a:off x="8311978" y="3002280"/>
              <a:ext cx="179472" cy="205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354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ABAA-2F18-ED64-B690-40B6ABDED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386863-63F7-11FF-33F8-014FDC05A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09" y="2729405"/>
            <a:ext cx="2403568" cy="1235783"/>
          </a:xfrm>
          <a:prstGeom prst="rect">
            <a:avLst/>
          </a:prstGeom>
        </p:spPr>
      </p:pic>
      <p:pic>
        <p:nvPicPr>
          <p:cNvPr id="6" name="Picture 2" descr="Generated image">
            <a:extLst>
              <a:ext uri="{FF2B5EF4-FFF2-40B4-BE49-F238E27FC236}">
                <a16:creationId xmlns:a16="http://schemas.microsoft.com/office/drawing/2014/main" id="{6C931702-E3F6-F84A-E681-D03DC5E1C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15510" b="24052"/>
          <a:stretch>
            <a:fillRect/>
          </a:stretch>
        </p:blipFill>
        <p:spPr bwMode="auto">
          <a:xfrm>
            <a:off x="5038022" y="2760741"/>
            <a:ext cx="1694991" cy="117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ear with arrows around it&#10;&#10;AI-generated content may be incorrect.">
            <a:extLst>
              <a:ext uri="{FF2B5EF4-FFF2-40B4-BE49-F238E27FC236}">
                <a16:creationId xmlns:a16="http://schemas.microsoft.com/office/drawing/2014/main" id="{EAE37FCD-812D-3199-A29C-C07CF36E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277" y="2490770"/>
            <a:ext cx="1713056" cy="17130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33C104F-CDC8-47F9-2CB4-3112D5C042A1}"/>
              </a:ext>
            </a:extLst>
          </p:cNvPr>
          <p:cNvGrpSpPr/>
          <p:nvPr/>
        </p:nvGrpSpPr>
        <p:grpSpPr>
          <a:xfrm>
            <a:off x="7449049" y="2490770"/>
            <a:ext cx="1667209" cy="1667209"/>
            <a:chOff x="6798809" y="365223"/>
            <a:chExt cx="1667209" cy="1667209"/>
          </a:xfrm>
        </p:grpSpPr>
        <p:pic>
          <p:nvPicPr>
            <p:cNvPr id="4" name="Picture 20" descr="Generated image">
              <a:extLst>
                <a:ext uri="{FF2B5EF4-FFF2-40B4-BE49-F238E27FC236}">
                  <a16:creationId xmlns:a16="http://schemas.microsoft.com/office/drawing/2014/main" id="{90C140A5-9C0F-7DF2-D5E6-80570189E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809" y="365223"/>
              <a:ext cx="1667209" cy="1667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9B00574-DE36-07BA-EC3B-31E2605C80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75"/>
            <a:stretch>
              <a:fillRect/>
            </a:stretch>
          </p:blipFill>
          <p:spPr bwMode="auto">
            <a:xfrm>
              <a:off x="7540012" y="1355990"/>
              <a:ext cx="184801" cy="18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6BF197-67C4-79D5-EEBA-DAD335D67162}"/>
              </a:ext>
            </a:extLst>
          </p:cNvPr>
          <p:cNvSpPr/>
          <p:nvPr/>
        </p:nvSpPr>
        <p:spPr>
          <a:xfrm>
            <a:off x="6951035" y="3203076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30B8D3-3D13-5DF5-8C8C-D128406FC4B2}"/>
              </a:ext>
            </a:extLst>
          </p:cNvPr>
          <p:cNvSpPr/>
          <p:nvPr/>
        </p:nvSpPr>
        <p:spPr>
          <a:xfrm>
            <a:off x="4919334" y="2444923"/>
            <a:ext cx="4092586" cy="1713056"/>
          </a:xfrm>
          <a:prstGeom prst="roundRect">
            <a:avLst/>
          </a:prstGeom>
          <a:noFill/>
          <a:ln w="19050" cap="flat" cmpd="sng" algn="ctr">
            <a:solidFill>
              <a:srgbClr val="192F4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60BAE-A789-5F48-9CC0-20C8D902B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nerated image">
            <a:extLst>
              <a:ext uri="{FF2B5EF4-FFF2-40B4-BE49-F238E27FC236}">
                <a16:creationId xmlns:a16="http://schemas.microsoft.com/office/drawing/2014/main" id="{A013C64B-5A25-586E-DD13-C9546CD48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15510" b="57367"/>
          <a:stretch>
            <a:fillRect/>
          </a:stretch>
        </p:blipFill>
        <p:spPr bwMode="auto">
          <a:xfrm>
            <a:off x="204068" y="2531222"/>
            <a:ext cx="5648058" cy="17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93E84009-180E-A8D9-6C6A-8FC58139AFAD}"/>
              </a:ext>
            </a:extLst>
          </p:cNvPr>
          <p:cNvSpPr/>
          <p:nvPr/>
        </p:nvSpPr>
        <p:spPr>
          <a:xfrm>
            <a:off x="5717687" y="2713439"/>
            <a:ext cx="349733" cy="1431119"/>
          </a:xfrm>
          <a:prstGeom prst="leftBrace">
            <a:avLst>
              <a:gd name="adj1" fmla="val 6178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6EF6E4-F786-38FD-935F-49BEE2781779}"/>
              </a:ext>
            </a:extLst>
          </p:cNvPr>
          <p:cNvSpPr/>
          <p:nvPr/>
        </p:nvSpPr>
        <p:spPr>
          <a:xfrm>
            <a:off x="6211490" y="2572470"/>
            <a:ext cx="2826409" cy="1713056"/>
          </a:xfrm>
          <a:prstGeom prst="roundRect">
            <a:avLst/>
          </a:prstGeom>
          <a:noFill/>
          <a:ln w="19050" cap="flat" cmpd="sng" algn="ctr">
            <a:solidFill>
              <a:srgbClr val="192F4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328286-4412-8EC6-6962-43257B19DA8D}"/>
              </a:ext>
            </a:extLst>
          </p:cNvPr>
          <p:cNvGrpSpPr/>
          <p:nvPr/>
        </p:nvGrpSpPr>
        <p:grpSpPr>
          <a:xfrm>
            <a:off x="6861542" y="-6339874"/>
            <a:ext cx="1859323" cy="14278221"/>
            <a:chOff x="6892022" y="-2895634"/>
            <a:chExt cx="1859323" cy="14278221"/>
          </a:xfrm>
        </p:grpSpPr>
        <p:pic>
          <p:nvPicPr>
            <p:cNvPr id="11" name="Picture 10" descr="A puzzle piece with check marks and arrows&#10;&#10;AI-generated content may be incorrect.">
              <a:extLst>
                <a:ext uri="{FF2B5EF4-FFF2-40B4-BE49-F238E27FC236}">
                  <a16:creationId xmlns:a16="http://schemas.microsoft.com/office/drawing/2014/main" id="{AC8D5D29-9F8D-CE51-AAD5-801150CF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5155" y="2556378"/>
              <a:ext cx="1713056" cy="1713056"/>
            </a:xfrm>
            <a:prstGeom prst="rect">
              <a:avLst/>
            </a:prstGeom>
          </p:spPr>
        </p:pic>
        <p:pic>
          <p:nvPicPr>
            <p:cNvPr id="7170" name="Picture 2" descr="Generated image">
              <a:extLst>
                <a:ext uri="{FF2B5EF4-FFF2-40B4-BE49-F238E27FC236}">
                  <a16:creationId xmlns:a16="http://schemas.microsoft.com/office/drawing/2014/main" id="{21D9B60F-058F-02DD-2E0D-E579DB2E3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022" y="423663"/>
              <a:ext cx="1859323" cy="185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Generated image">
              <a:extLst>
                <a:ext uri="{FF2B5EF4-FFF2-40B4-BE49-F238E27FC236}">
                  <a16:creationId xmlns:a16="http://schemas.microsoft.com/office/drawing/2014/main" id="{C0364F88-4130-D742-CFCB-0EB2FF103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809" y="4542826"/>
              <a:ext cx="1387749" cy="138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ink video game controller with a skull on it&#10;&#10;AI-generated content may be incorrect.">
              <a:extLst>
                <a:ext uri="{FF2B5EF4-FFF2-40B4-BE49-F238E27FC236}">
                  <a16:creationId xmlns:a16="http://schemas.microsoft.com/office/drawing/2014/main" id="{CB5E2C83-AFE2-6E57-69F0-7349024C9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301" y="-1234493"/>
              <a:ext cx="1384764" cy="1384764"/>
            </a:xfrm>
            <a:prstGeom prst="rect">
              <a:avLst/>
            </a:prstGeom>
          </p:spPr>
        </p:pic>
        <p:pic>
          <p:nvPicPr>
            <p:cNvPr id="7172" name="Picture 4" descr="Generated image">
              <a:extLst>
                <a:ext uri="{FF2B5EF4-FFF2-40B4-BE49-F238E27FC236}">
                  <a16:creationId xmlns:a16="http://schemas.microsoft.com/office/drawing/2014/main" id="{A2C636E9-F2AC-2AA9-D86B-8E271E817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809" y="6203967"/>
              <a:ext cx="1387749" cy="138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Generated image">
              <a:extLst>
                <a:ext uri="{FF2B5EF4-FFF2-40B4-BE49-F238E27FC236}">
                  <a16:creationId xmlns:a16="http://schemas.microsoft.com/office/drawing/2014/main" id="{20D41EE7-8BE0-9479-2360-C1563C5F4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809" y="-2895634"/>
              <a:ext cx="1387749" cy="138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pink video game controller with a skull on it&#10;&#10;AI-generated content may be incorrect.">
              <a:extLst>
                <a:ext uri="{FF2B5EF4-FFF2-40B4-BE49-F238E27FC236}">
                  <a16:creationId xmlns:a16="http://schemas.microsoft.com/office/drawing/2014/main" id="{0D2AE964-C260-C147-8A8E-543C8F27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301" y="7865108"/>
              <a:ext cx="1384764" cy="1384764"/>
            </a:xfrm>
            <a:prstGeom prst="rect">
              <a:avLst/>
            </a:prstGeom>
          </p:spPr>
        </p:pic>
        <p:pic>
          <p:nvPicPr>
            <p:cNvPr id="18" name="Picture 2" descr="Generated image">
              <a:extLst>
                <a:ext uri="{FF2B5EF4-FFF2-40B4-BE49-F238E27FC236}">
                  <a16:creationId xmlns:a16="http://schemas.microsoft.com/office/drawing/2014/main" id="{4907838C-E9C5-5C92-6480-126A5FBD0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022" y="9523264"/>
              <a:ext cx="1859323" cy="185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 descr="A gear with arrows around it&#10;&#10;AI-generated content may be incorrect.">
            <a:extLst>
              <a:ext uri="{FF2B5EF4-FFF2-40B4-BE49-F238E27FC236}">
                <a16:creationId xmlns:a16="http://schemas.microsoft.com/office/drawing/2014/main" id="{660D3249-82B7-88A6-BBEF-ED3107625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2751" y="228255"/>
            <a:ext cx="2485184" cy="24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3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0EB83-2A64-2A33-1FAE-F406FC697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nerated image">
            <a:extLst>
              <a:ext uri="{FF2B5EF4-FFF2-40B4-BE49-F238E27FC236}">
                <a16:creationId xmlns:a16="http://schemas.microsoft.com/office/drawing/2014/main" id="{718CCF2B-C00D-C5F6-43AF-D10A3BE73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15510" b="57367"/>
          <a:stretch>
            <a:fillRect/>
          </a:stretch>
        </p:blipFill>
        <p:spPr bwMode="auto">
          <a:xfrm>
            <a:off x="204068" y="2531222"/>
            <a:ext cx="5648058" cy="17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978122CB-26E6-2120-2278-960C32DD2B8D}"/>
              </a:ext>
            </a:extLst>
          </p:cNvPr>
          <p:cNvSpPr/>
          <p:nvPr/>
        </p:nvSpPr>
        <p:spPr>
          <a:xfrm>
            <a:off x="5717687" y="2713439"/>
            <a:ext cx="349733" cy="1431119"/>
          </a:xfrm>
          <a:prstGeom prst="leftBrace">
            <a:avLst>
              <a:gd name="adj1" fmla="val 6178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ear with arrows around it&#10;&#10;AI-generated content may be incorrect.">
            <a:extLst>
              <a:ext uri="{FF2B5EF4-FFF2-40B4-BE49-F238E27FC236}">
                <a16:creationId xmlns:a16="http://schemas.microsoft.com/office/drawing/2014/main" id="{3CC1F670-F9E8-C7A0-2EB9-E4F791B1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1910">
            <a:off x="2582751" y="228255"/>
            <a:ext cx="2485184" cy="248518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139315-F8FA-8208-55AF-B2C97BDC9CFD}"/>
              </a:ext>
            </a:extLst>
          </p:cNvPr>
          <p:cNvSpPr/>
          <p:nvPr/>
        </p:nvSpPr>
        <p:spPr>
          <a:xfrm>
            <a:off x="6211490" y="2572470"/>
            <a:ext cx="2826409" cy="1713056"/>
          </a:xfrm>
          <a:prstGeom prst="roundRect">
            <a:avLst/>
          </a:prstGeom>
          <a:noFill/>
          <a:ln w="19050" cap="flat" cmpd="sng" algn="ctr">
            <a:solidFill>
              <a:srgbClr val="192F4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429B73-4DD5-1C61-7A1D-4961CC1CFDD7}"/>
              </a:ext>
            </a:extLst>
          </p:cNvPr>
          <p:cNvGrpSpPr/>
          <p:nvPr/>
        </p:nvGrpSpPr>
        <p:grpSpPr>
          <a:xfrm>
            <a:off x="6861542" y="-4724434"/>
            <a:ext cx="1859323" cy="14278221"/>
            <a:chOff x="6892022" y="-2895634"/>
            <a:chExt cx="1859323" cy="14278221"/>
          </a:xfrm>
        </p:grpSpPr>
        <p:pic>
          <p:nvPicPr>
            <p:cNvPr id="11" name="Picture 10" descr="A puzzle piece with check marks and arrows&#10;&#10;AI-generated content may be incorrect.">
              <a:extLst>
                <a:ext uri="{FF2B5EF4-FFF2-40B4-BE49-F238E27FC236}">
                  <a16:creationId xmlns:a16="http://schemas.microsoft.com/office/drawing/2014/main" id="{977085A8-5564-9479-FE18-55DEA265E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5155" y="2556378"/>
              <a:ext cx="1713056" cy="1713056"/>
            </a:xfrm>
            <a:prstGeom prst="rect">
              <a:avLst/>
            </a:prstGeom>
          </p:spPr>
        </p:pic>
        <p:pic>
          <p:nvPicPr>
            <p:cNvPr id="7170" name="Picture 2" descr="Generated image">
              <a:extLst>
                <a:ext uri="{FF2B5EF4-FFF2-40B4-BE49-F238E27FC236}">
                  <a16:creationId xmlns:a16="http://schemas.microsoft.com/office/drawing/2014/main" id="{DE904F3C-7069-9D09-F8E8-7DDAD9E05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022" y="423663"/>
              <a:ext cx="1859323" cy="185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Generated image">
              <a:extLst>
                <a:ext uri="{FF2B5EF4-FFF2-40B4-BE49-F238E27FC236}">
                  <a16:creationId xmlns:a16="http://schemas.microsoft.com/office/drawing/2014/main" id="{EA9AB0EF-E729-3510-F69E-2D6B5C09E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809" y="4542826"/>
              <a:ext cx="1387749" cy="138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ink video game controller with a skull on it&#10;&#10;AI-generated content may be incorrect.">
              <a:extLst>
                <a:ext uri="{FF2B5EF4-FFF2-40B4-BE49-F238E27FC236}">
                  <a16:creationId xmlns:a16="http://schemas.microsoft.com/office/drawing/2014/main" id="{C4CC81B5-E43F-751A-D9A4-8953AB771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9301" y="-1234493"/>
              <a:ext cx="1384764" cy="1384764"/>
            </a:xfrm>
            <a:prstGeom prst="rect">
              <a:avLst/>
            </a:prstGeom>
          </p:spPr>
        </p:pic>
        <p:pic>
          <p:nvPicPr>
            <p:cNvPr id="7172" name="Picture 4" descr="Generated image">
              <a:extLst>
                <a:ext uri="{FF2B5EF4-FFF2-40B4-BE49-F238E27FC236}">
                  <a16:creationId xmlns:a16="http://schemas.microsoft.com/office/drawing/2014/main" id="{80F16DAF-89AB-13B9-317E-DD3B56E3C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809" y="6203967"/>
              <a:ext cx="1387749" cy="138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Generated image">
              <a:extLst>
                <a:ext uri="{FF2B5EF4-FFF2-40B4-BE49-F238E27FC236}">
                  <a16:creationId xmlns:a16="http://schemas.microsoft.com/office/drawing/2014/main" id="{6907A1E1-9731-EB5F-901C-0703631FD9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809" y="-2895634"/>
              <a:ext cx="1387749" cy="138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pink video game controller with a skull on it&#10;&#10;AI-generated content may be incorrect.">
              <a:extLst>
                <a:ext uri="{FF2B5EF4-FFF2-40B4-BE49-F238E27FC236}">
                  <a16:creationId xmlns:a16="http://schemas.microsoft.com/office/drawing/2014/main" id="{E6F332B5-2B4F-0789-1ECD-A4FF778CE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9301" y="7865108"/>
              <a:ext cx="1384764" cy="1384764"/>
            </a:xfrm>
            <a:prstGeom prst="rect">
              <a:avLst/>
            </a:prstGeom>
          </p:spPr>
        </p:pic>
        <p:pic>
          <p:nvPicPr>
            <p:cNvPr id="18" name="Picture 2" descr="Generated image">
              <a:extLst>
                <a:ext uri="{FF2B5EF4-FFF2-40B4-BE49-F238E27FC236}">
                  <a16:creationId xmlns:a16="http://schemas.microsoft.com/office/drawing/2014/main" id="{6DD5E28B-CB7E-5787-C0B1-1585B021F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022" y="9523264"/>
              <a:ext cx="1859323" cy="185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1821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24312-A2B1-EC03-916D-5AC0CB1C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nerated image">
            <a:extLst>
              <a:ext uri="{FF2B5EF4-FFF2-40B4-BE49-F238E27FC236}">
                <a16:creationId xmlns:a16="http://schemas.microsoft.com/office/drawing/2014/main" id="{A2B50810-ABCF-6E54-FB13-31540CBBA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15510" b="57367"/>
          <a:stretch>
            <a:fillRect/>
          </a:stretch>
        </p:blipFill>
        <p:spPr bwMode="auto">
          <a:xfrm>
            <a:off x="204068" y="2531222"/>
            <a:ext cx="5648058" cy="17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5DD26FE3-3EEE-6972-513F-FE1136FEBD93}"/>
              </a:ext>
            </a:extLst>
          </p:cNvPr>
          <p:cNvSpPr/>
          <p:nvPr/>
        </p:nvSpPr>
        <p:spPr>
          <a:xfrm>
            <a:off x="5717687" y="2713439"/>
            <a:ext cx="349733" cy="1431119"/>
          </a:xfrm>
          <a:prstGeom prst="leftBrace">
            <a:avLst>
              <a:gd name="adj1" fmla="val 6178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4177EB-CDC5-CF8B-52B9-A29BE3F4AC9C}"/>
              </a:ext>
            </a:extLst>
          </p:cNvPr>
          <p:cNvSpPr/>
          <p:nvPr/>
        </p:nvSpPr>
        <p:spPr>
          <a:xfrm>
            <a:off x="6211490" y="2572470"/>
            <a:ext cx="2826409" cy="1713056"/>
          </a:xfrm>
          <a:prstGeom prst="roundRect">
            <a:avLst/>
          </a:prstGeom>
          <a:noFill/>
          <a:ln w="19050" cap="flat" cmpd="sng" algn="ctr">
            <a:solidFill>
              <a:srgbClr val="192F4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871854-6E3D-4B3B-C9FC-469988BF0061}"/>
              </a:ext>
            </a:extLst>
          </p:cNvPr>
          <p:cNvGrpSpPr/>
          <p:nvPr/>
        </p:nvGrpSpPr>
        <p:grpSpPr>
          <a:xfrm>
            <a:off x="6861542" y="-2773714"/>
            <a:ext cx="1859323" cy="14278221"/>
            <a:chOff x="6892022" y="-2895634"/>
            <a:chExt cx="1859323" cy="14278221"/>
          </a:xfrm>
        </p:grpSpPr>
        <p:pic>
          <p:nvPicPr>
            <p:cNvPr id="11" name="Picture 10" descr="A puzzle piece with check marks and arrows&#10;&#10;AI-generated content may be incorrect.">
              <a:extLst>
                <a:ext uri="{FF2B5EF4-FFF2-40B4-BE49-F238E27FC236}">
                  <a16:creationId xmlns:a16="http://schemas.microsoft.com/office/drawing/2014/main" id="{80CC47DE-5458-6E65-B134-916885A30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5155" y="2556378"/>
              <a:ext cx="1713056" cy="1713056"/>
            </a:xfrm>
            <a:prstGeom prst="rect">
              <a:avLst/>
            </a:prstGeom>
          </p:spPr>
        </p:pic>
        <p:pic>
          <p:nvPicPr>
            <p:cNvPr id="7170" name="Picture 2" descr="Generated image">
              <a:extLst>
                <a:ext uri="{FF2B5EF4-FFF2-40B4-BE49-F238E27FC236}">
                  <a16:creationId xmlns:a16="http://schemas.microsoft.com/office/drawing/2014/main" id="{6BE67105-C28D-6761-A0AB-6203BD9DD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022" y="423663"/>
              <a:ext cx="1859323" cy="185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Generated image">
              <a:extLst>
                <a:ext uri="{FF2B5EF4-FFF2-40B4-BE49-F238E27FC236}">
                  <a16:creationId xmlns:a16="http://schemas.microsoft.com/office/drawing/2014/main" id="{98B56DF7-1537-0495-9D09-14F5A2FE5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809" y="4542826"/>
              <a:ext cx="1387749" cy="138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ink video game controller with a skull on it&#10;&#10;AI-generated content may be incorrect.">
              <a:extLst>
                <a:ext uri="{FF2B5EF4-FFF2-40B4-BE49-F238E27FC236}">
                  <a16:creationId xmlns:a16="http://schemas.microsoft.com/office/drawing/2014/main" id="{BC253E88-8D93-D7AC-8B33-DB80552D9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301" y="-1234493"/>
              <a:ext cx="1384764" cy="1384764"/>
            </a:xfrm>
            <a:prstGeom prst="rect">
              <a:avLst/>
            </a:prstGeom>
          </p:spPr>
        </p:pic>
        <p:pic>
          <p:nvPicPr>
            <p:cNvPr id="7172" name="Picture 4" descr="Generated image">
              <a:extLst>
                <a:ext uri="{FF2B5EF4-FFF2-40B4-BE49-F238E27FC236}">
                  <a16:creationId xmlns:a16="http://schemas.microsoft.com/office/drawing/2014/main" id="{CD4EA7CB-208A-B155-A98C-31ABFB2FF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809" y="6203967"/>
              <a:ext cx="1387749" cy="138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Generated image">
              <a:extLst>
                <a:ext uri="{FF2B5EF4-FFF2-40B4-BE49-F238E27FC236}">
                  <a16:creationId xmlns:a16="http://schemas.microsoft.com/office/drawing/2014/main" id="{AD1BFCEE-B304-73CF-3498-72C266BB2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7809" y="-2895634"/>
              <a:ext cx="1387749" cy="138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pink video game controller with a skull on it&#10;&#10;AI-generated content may be incorrect.">
              <a:extLst>
                <a:ext uri="{FF2B5EF4-FFF2-40B4-BE49-F238E27FC236}">
                  <a16:creationId xmlns:a16="http://schemas.microsoft.com/office/drawing/2014/main" id="{E2E53D8E-7DF8-7268-B787-562DDE5B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301" y="7865108"/>
              <a:ext cx="1384764" cy="1384764"/>
            </a:xfrm>
            <a:prstGeom prst="rect">
              <a:avLst/>
            </a:prstGeom>
          </p:spPr>
        </p:pic>
        <p:pic>
          <p:nvPicPr>
            <p:cNvPr id="18" name="Picture 2" descr="Generated image">
              <a:extLst>
                <a:ext uri="{FF2B5EF4-FFF2-40B4-BE49-F238E27FC236}">
                  <a16:creationId xmlns:a16="http://schemas.microsoft.com/office/drawing/2014/main" id="{F377649E-FAD4-F924-8BB8-D0ABA03DC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022" y="9523264"/>
              <a:ext cx="1859323" cy="185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 descr="A gear with arrows around it&#10;&#10;AI-generated content may be incorrect.">
            <a:extLst>
              <a:ext uri="{FF2B5EF4-FFF2-40B4-BE49-F238E27FC236}">
                <a16:creationId xmlns:a16="http://schemas.microsoft.com/office/drawing/2014/main" id="{C2706B93-8998-7295-C8AC-4C6E420D3D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379484">
            <a:off x="2582751" y="228255"/>
            <a:ext cx="2485184" cy="24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0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1113C-6792-DA24-C9BE-63075FCED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5E7DF9-1F2B-05C1-3F97-44521A8D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3" y="2583533"/>
            <a:ext cx="2971015" cy="152753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0FD5F24-8DB9-EC87-9839-66192E30BF25}"/>
              </a:ext>
            </a:extLst>
          </p:cNvPr>
          <p:cNvGrpSpPr/>
          <p:nvPr/>
        </p:nvGrpSpPr>
        <p:grpSpPr>
          <a:xfrm>
            <a:off x="3821368" y="483268"/>
            <a:ext cx="2696347" cy="5728063"/>
            <a:chOff x="3658808" y="483268"/>
            <a:chExt cx="2696347" cy="57280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FA026A9-FAC7-7F59-7DD0-19DC5EF8AF51}"/>
                </a:ext>
              </a:extLst>
            </p:cNvPr>
            <p:cNvGrpSpPr/>
            <p:nvPr/>
          </p:nvGrpSpPr>
          <p:grpSpPr>
            <a:xfrm>
              <a:off x="3658808" y="483268"/>
              <a:ext cx="2029173" cy="1431119"/>
              <a:chOff x="3658808" y="483269"/>
              <a:chExt cx="2029173" cy="1431119"/>
            </a:xfrm>
          </p:grpSpPr>
          <p:pic>
            <p:nvPicPr>
              <p:cNvPr id="9" name="Picture 2" descr="Generated image">
                <a:extLst>
                  <a:ext uri="{FF2B5EF4-FFF2-40B4-BE49-F238E27FC236}">
                    <a16:creationId xmlns:a16="http://schemas.microsoft.com/office/drawing/2014/main" id="{2B67535E-7D4C-C3C6-E3F1-7ECFD1AC72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6" t="48066" b="24052"/>
              <a:stretch>
                <a:fillRect/>
              </a:stretch>
            </p:blipFill>
            <p:spPr bwMode="auto">
              <a:xfrm>
                <a:off x="3992990" y="928231"/>
                <a:ext cx="1694991" cy="541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36F66416-1E19-1608-B878-90F6813E5149}"/>
                  </a:ext>
                </a:extLst>
              </p:cNvPr>
              <p:cNvSpPr/>
              <p:nvPr/>
            </p:nvSpPr>
            <p:spPr>
              <a:xfrm>
                <a:off x="3658808" y="483269"/>
                <a:ext cx="349733" cy="1431119"/>
              </a:xfrm>
              <a:prstGeom prst="leftBrace">
                <a:avLst>
                  <a:gd name="adj1" fmla="val 61785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8CF14B-AD06-A3C4-3165-F3B7B92626FB}"/>
                </a:ext>
              </a:extLst>
            </p:cNvPr>
            <p:cNvGrpSpPr/>
            <p:nvPr/>
          </p:nvGrpSpPr>
          <p:grpSpPr>
            <a:xfrm>
              <a:off x="3658808" y="2631740"/>
              <a:ext cx="2029173" cy="1431119"/>
              <a:chOff x="3658808" y="2634275"/>
              <a:chExt cx="2029173" cy="1431119"/>
            </a:xfrm>
          </p:grpSpPr>
          <p:pic>
            <p:nvPicPr>
              <p:cNvPr id="6" name="Picture 2" descr="Generated image">
                <a:extLst>
                  <a:ext uri="{FF2B5EF4-FFF2-40B4-BE49-F238E27FC236}">
                    <a16:creationId xmlns:a16="http://schemas.microsoft.com/office/drawing/2014/main" id="{66CC2FDC-3A36-E4F9-E028-81F4A3603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6" t="15510" b="24052"/>
              <a:stretch>
                <a:fillRect/>
              </a:stretch>
            </p:blipFill>
            <p:spPr bwMode="auto">
              <a:xfrm>
                <a:off x="3992990" y="2763278"/>
                <a:ext cx="1694991" cy="1173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9F8068AF-6E8B-832F-E4C5-D23003F12F6C}"/>
                  </a:ext>
                </a:extLst>
              </p:cNvPr>
              <p:cNvSpPr/>
              <p:nvPr/>
            </p:nvSpPr>
            <p:spPr>
              <a:xfrm>
                <a:off x="3658808" y="2634275"/>
                <a:ext cx="349733" cy="1431119"/>
              </a:xfrm>
              <a:prstGeom prst="leftBrace">
                <a:avLst>
                  <a:gd name="adj1" fmla="val 61785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9693540-0B33-DD85-D699-D327F436250D}"/>
                </a:ext>
              </a:extLst>
            </p:cNvPr>
            <p:cNvGrpSpPr/>
            <p:nvPr/>
          </p:nvGrpSpPr>
          <p:grpSpPr>
            <a:xfrm>
              <a:off x="3658808" y="4780212"/>
              <a:ext cx="2696347" cy="1431119"/>
              <a:chOff x="3658808" y="4780211"/>
              <a:chExt cx="2696347" cy="143111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B3F057B-C153-14F7-58D5-35ADB59FBEB5}"/>
                  </a:ext>
                </a:extLst>
              </p:cNvPr>
              <p:cNvGrpSpPr/>
              <p:nvPr/>
            </p:nvGrpSpPr>
            <p:grpSpPr>
              <a:xfrm>
                <a:off x="3658808" y="4780211"/>
                <a:ext cx="2029173" cy="1431119"/>
                <a:chOff x="3658808" y="4780211"/>
                <a:chExt cx="2029173" cy="1431119"/>
              </a:xfrm>
            </p:grpSpPr>
            <p:pic>
              <p:nvPicPr>
                <p:cNvPr id="26" name="Picture 2" descr="Generated image">
                  <a:extLst>
                    <a:ext uri="{FF2B5EF4-FFF2-40B4-BE49-F238E27FC236}">
                      <a16:creationId xmlns:a16="http://schemas.microsoft.com/office/drawing/2014/main" id="{A309AB60-ED80-A171-A492-C7373BF830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676" t="15510" b="24052"/>
                <a:stretch>
                  <a:fillRect/>
                </a:stretch>
              </p:blipFill>
              <p:spPr bwMode="auto">
                <a:xfrm>
                  <a:off x="3992990" y="4834570"/>
                  <a:ext cx="1694991" cy="1173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Left Brace 26">
                  <a:extLst>
                    <a:ext uri="{FF2B5EF4-FFF2-40B4-BE49-F238E27FC236}">
                      <a16:creationId xmlns:a16="http://schemas.microsoft.com/office/drawing/2014/main" id="{562EE3C1-1868-1D7F-DB7B-7712A4398FBD}"/>
                    </a:ext>
                  </a:extLst>
                </p:cNvPr>
                <p:cNvSpPr/>
                <p:nvPr/>
              </p:nvSpPr>
              <p:spPr>
                <a:xfrm>
                  <a:off x="3658808" y="4780211"/>
                  <a:ext cx="349733" cy="1431119"/>
                </a:xfrm>
                <a:prstGeom prst="leftBrace">
                  <a:avLst>
                    <a:gd name="adj1" fmla="val 61785"/>
                    <a:gd name="adj2" fmla="val 50000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028" name="Picture 4" descr="Generated image">
                <a:extLst>
                  <a:ext uri="{FF2B5EF4-FFF2-40B4-BE49-F238E27FC236}">
                    <a16:creationId xmlns:a16="http://schemas.microsoft.com/office/drawing/2014/main" id="{921A575A-A147-A153-1218-B3D25ED6ED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1327" y="5495771"/>
                <a:ext cx="553828" cy="553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Cross 36">
                <a:extLst>
                  <a:ext uri="{FF2B5EF4-FFF2-40B4-BE49-F238E27FC236}">
                    <a16:creationId xmlns:a16="http://schemas.microsoft.com/office/drawing/2014/main" id="{47E842BE-0471-4A28-D414-D4E53DDCC7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4783" y="5633858"/>
                <a:ext cx="246189" cy="246189"/>
              </a:xfrm>
              <a:prstGeom prst="plus">
                <a:avLst>
                  <a:gd name="adj" fmla="val 43368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DD7FB5-2151-3A92-BC20-017B80B133BD}"/>
              </a:ext>
            </a:extLst>
          </p:cNvPr>
          <p:cNvGrpSpPr/>
          <p:nvPr/>
        </p:nvGrpSpPr>
        <p:grpSpPr>
          <a:xfrm>
            <a:off x="7062969" y="365223"/>
            <a:ext cx="1667209" cy="5964152"/>
            <a:chOff x="6798809" y="365223"/>
            <a:chExt cx="1667209" cy="596415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AE0A61-636E-C449-A598-5DB4D3279515}"/>
                </a:ext>
              </a:extLst>
            </p:cNvPr>
            <p:cNvGrpSpPr/>
            <p:nvPr/>
          </p:nvGrpSpPr>
          <p:grpSpPr>
            <a:xfrm>
              <a:off x="6798809" y="365223"/>
              <a:ext cx="1667209" cy="1667209"/>
              <a:chOff x="6798809" y="365223"/>
              <a:chExt cx="1667209" cy="1667209"/>
            </a:xfrm>
          </p:grpSpPr>
          <p:pic>
            <p:nvPicPr>
              <p:cNvPr id="5" name="Picture 20" descr="Generated image">
                <a:extLst>
                  <a:ext uri="{FF2B5EF4-FFF2-40B4-BE49-F238E27FC236}">
                    <a16:creationId xmlns:a16="http://schemas.microsoft.com/office/drawing/2014/main" id="{61B4428A-D64D-F571-BEA4-BCA9BF3D58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8809" y="365223"/>
                <a:ext cx="1667209" cy="1667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F5318D08-625A-A832-3CC9-B33B040668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875"/>
              <a:stretch>
                <a:fillRect/>
              </a:stretch>
            </p:blipFill>
            <p:spPr bwMode="auto">
              <a:xfrm>
                <a:off x="7540012" y="1355990"/>
                <a:ext cx="184801" cy="184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DBECE-861A-0BF7-8A00-D4327A912B76}"/>
                </a:ext>
              </a:extLst>
            </p:cNvPr>
            <p:cNvGrpSpPr/>
            <p:nvPr/>
          </p:nvGrpSpPr>
          <p:grpSpPr>
            <a:xfrm>
              <a:off x="6798809" y="2513695"/>
              <a:ext cx="1667208" cy="1667208"/>
              <a:chOff x="6798809" y="2513695"/>
              <a:chExt cx="1667208" cy="1667208"/>
            </a:xfrm>
          </p:grpSpPr>
          <p:pic>
            <p:nvPicPr>
              <p:cNvPr id="35" name="Picture 2" descr="Generated image">
                <a:extLst>
                  <a:ext uri="{FF2B5EF4-FFF2-40B4-BE49-F238E27FC236}">
                    <a16:creationId xmlns:a16="http://schemas.microsoft.com/office/drawing/2014/main" id="{4A122620-240C-F0A8-7D02-CFCADE83D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8809" y="2513695"/>
                <a:ext cx="1667208" cy="1667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37FFD90A-9E87-AD0C-D40A-4537AA4743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875"/>
              <a:stretch>
                <a:fillRect/>
              </a:stretch>
            </p:blipFill>
            <p:spPr bwMode="auto">
              <a:xfrm>
                <a:off x="7540011" y="3508494"/>
                <a:ext cx="184801" cy="184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6665983-BD8B-18C8-DB1A-4C9B10FE013B}"/>
                </a:ext>
              </a:extLst>
            </p:cNvPr>
            <p:cNvGrpSpPr/>
            <p:nvPr/>
          </p:nvGrpSpPr>
          <p:grpSpPr>
            <a:xfrm>
              <a:off x="6798809" y="4662167"/>
              <a:ext cx="1667208" cy="1667208"/>
              <a:chOff x="6798809" y="4662167"/>
              <a:chExt cx="1667208" cy="1667208"/>
            </a:xfrm>
          </p:grpSpPr>
          <p:pic>
            <p:nvPicPr>
              <p:cNvPr id="25" name="Picture 18" descr="Generated image">
                <a:extLst>
                  <a:ext uri="{FF2B5EF4-FFF2-40B4-BE49-F238E27FC236}">
                    <a16:creationId xmlns:a16="http://schemas.microsoft.com/office/drawing/2014/main" id="{DD6B6C5D-DED1-E14D-297D-60C6979CF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8809" y="4662167"/>
                <a:ext cx="1667208" cy="1667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>
                <a:extLst>
                  <a:ext uri="{FF2B5EF4-FFF2-40B4-BE49-F238E27FC236}">
                    <a16:creationId xmlns:a16="http://schemas.microsoft.com/office/drawing/2014/main" id="{A59F6E0C-91D2-AC98-CCAC-815B9B6E00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875"/>
              <a:stretch>
                <a:fillRect/>
              </a:stretch>
            </p:blipFill>
            <p:spPr bwMode="auto">
              <a:xfrm>
                <a:off x="7537471" y="5657334"/>
                <a:ext cx="184801" cy="184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Left Brace 51">
            <a:extLst>
              <a:ext uri="{FF2B5EF4-FFF2-40B4-BE49-F238E27FC236}">
                <a16:creationId xmlns:a16="http://schemas.microsoft.com/office/drawing/2014/main" id="{EA68D488-EAE4-CD5E-ED67-6C8C5D32081B}"/>
              </a:ext>
            </a:extLst>
          </p:cNvPr>
          <p:cNvSpPr/>
          <p:nvPr/>
        </p:nvSpPr>
        <p:spPr>
          <a:xfrm>
            <a:off x="3200934" y="182880"/>
            <a:ext cx="625317" cy="6309360"/>
          </a:xfrm>
          <a:prstGeom prst="leftBrace">
            <a:avLst>
              <a:gd name="adj1" fmla="val 7657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ACC9B81-779A-8000-17BC-D07ABF15BEE8}"/>
              </a:ext>
            </a:extLst>
          </p:cNvPr>
          <p:cNvSpPr/>
          <p:nvPr/>
        </p:nvSpPr>
        <p:spPr>
          <a:xfrm>
            <a:off x="6564955" y="1077529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CFA54F45-B177-1FDE-A7F0-06317EB800A4}"/>
              </a:ext>
            </a:extLst>
          </p:cNvPr>
          <p:cNvSpPr/>
          <p:nvPr/>
        </p:nvSpPr>
        <p:spPr>
          <a:xfrm>
            <a:off x="6564955" y="3223654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9DAD763-FE91-B5E7-1F95-28145A659043}"/>
              </a:ext>
            </a:extLst>
          </p:cNvPr>
          <p:cNvSpPr/>
          <p:nvPr/>
        </p:nvSpPr>
        <p:spPr>
          <a:xfrm>
            <a:off x="6564955" y="5369779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8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A0CE-EAB6-FDC4-650F-974B18F09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BE1E59-5C89-B0F7-C6F0-D1F66EE6B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3" y="2583533"/>
            <a:ext cx="2971015" cy="152753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29B931D-B37D-D63F-FFF7-2E69BA5AF7E5}"/>
              </a:ext>
            </a:extLst>
          </p:cNvPr>
          <p:cNvGrpSpPr/>
          <p:nvPr/>
        </p:nvGrpSpPr>
        <p:grpSpPr>
          <a:xfrm>
            <a:off x="3821368" y="483268"/>
            <a:ext cx="2696347" cy="5728063"/>
            <a:chOff x="3658808" y="483268"/>
            <a:chExt cx="2696347" cy="57280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8C84C4-29CB-6C68-5075-96C1B650AC62}"/>
                </a:ext>
              </a:extLst>
            </p:cNvPr>
            <p:cNvGrpSpPr/>
            <p:nvPr/>
          </p:nvGrpSpPr>
          <p:grpSpPr>
            <a:xfrm>
              <a:off x="3658808" y="483268"/>
              <a:ext cx="2029173" cy="1431119"/>
              <a:chOff x="3658808" y="483269"/>
              <a:chExt cx="2029173" cy="1431119"/>
            </a:xfrm>
          </p:grpSpPr>
          <p:pic>
            <p:nvPicPr>
              <p:cNvPr id="9" name="Picture 2" descr="Generated image">
                <a:extLst>
                  <a:ext uri="{FF2B5EF4-FFF2-40B4-BE49-F238E27FC236}">
                    <a16:creationId xmlns:a16="http://schemas.microsoft.com/office/drawing/2014/main" id="{EB89813A-2C28-A08D-3D46-AE60B5BD6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6" t="48066" b="24052"/>
              <a:stretch>
                <a:fillRect/>
              </a:stretch>
            </p:blipFill>
            <p:spPr bwMode="auto">
              <a:xfrm>
                <a:off x="3992990" y="928231"/>
                <a:ext cx="1694991" cy="541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4B080902-228A-4A45-C173-5A25CA133AC2}"/>
                  </a:ext>
                </a:extLst>
              </p:cNvPr>
              <p:cNvSpPr/>
              <p:nvPr/>
            </p:nvSpPr>
            <p:spPr>
              <a:xfrm>
                <a:off x="3658808" y="483269"/>
                <a:ext cx="349733" cy="1431119"/>
              </a:xfrm>
              <a:prstGeom prst="leftBrace">
                <a:avLst>
                  <a:gd name="adj1" fmla="val 61785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BD030C-2882-41A7-92FC-8EF8C7A18529}"/>
                </a:ext>
              </a:extLst>
            </p:cNvPr>
            <p:cNvGrpSpPr/>
            <p:nvPr/>
          </p:nvGrpSpPr>
          <p:grpSpPr>
            <a:xfrm>
              <a:off x="3658808" y="2631740"/>
              <a:ext cx="2029173" cy="1431119"/>
              <a:chOff x="3658808" y="2634275"/>
              <a:chExt cx="2029173" cy="1431119"/>
            </a:xfrm>
          </p:grpSpPr>
          <p:pic>
            <p:nvPicPr>
              <p:cNvPr id="6" name="Picture 2" descr="Generated image">
                <a:extLst>
                  <a:ext uri="{FF2B5EF4-FFF2-40B4-BE49-F238E27FC236}">
                    <a16:creationId xmlns:a16="http://schemas.microsoft.com/office/drawing/2014/main" id="{A38013BF-6E11-B82B-DE01-2E1B1D34E7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6" t="15510" b="24052"/>
              <a:stretch>
                <a:fillRect/>
              </a:stretch>
            </p:blipFill>
            <p:spPr bwMode="auto">
              <a:xfrm>
                <a:off x="3992990" y="2763278"/>
                <a:ext cx="1694991" cy="1173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0D0B6D24-AAFF-6B5A-2A56-B8A5856ADCC9}"/>
                  </a:ext>
                </a:extLst>
              </p:cNvPr>
              <p:cNvSpPr/>
              <p:nvPr/>
            </p:nvSpPr>
            <p:spPr>
              <a:xfrm>
                <a:off x="3658808" y="2634275"/>
                <a:ext cx="349733" cy="1431119"/>
              </a:xfrm>
              <a:prstGeom prst="leftBrace">
                <a:avLst>
                  <a:gd name="adj1" fmla="val 61785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E97C2F-3FF7-081F-1DBF-528A33227539}"/>
                </a:ext>
              </a:extLst>
            </p:cNvPr>
            <p:cNvGrpSpPr/>
            <p:nvPr/>
          </p:nvGrpSpPr>
          <p:grpSpPr>
            <a:xfrm>
              <a:off x="3658808" y="4780212"/>
              <a:ext cx="2696347" cy="1431119"/>
              <a:chOff x="3658808" y="4780211"/>
              <a:chExt cx="2696347" cy="143111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0AA10F8-3D41-3960-C066-BABB72D65B84}"/>
                  </a:ext>
                </a:extLst>
              </p:cNvPr>
              <p:cNvGrpSpPr/>
              <p:nvPr/>
            </p:nvGrpSpPr>
            <p:grpSpPr>
              <a:xfrm>
                <a:off x="3658808" y="4780211"/>
                <a:ext cx="2029173" cy="1431119"/>
                <a:chOff x="3658808" y="4780211"/>
                <a:chExt cx="2029173" cy="1431119"/>
              </a:xfrm>
            </p:grpSpPr>
            <p:pic>
              <p:nvPicPr>
                <p:cNvPr id="26" name="Picture 2" descr="Generated image">
                  <a:extLst>
                    <a:ext uri="{FF2B5EF4-FFF2-40B4-BE49-F238E27FC236}">
                      <a16:creationId xmlns:a16="http://schemas.microsoft.com/office/drawing/2014/main" id="{F617D1C8-BAEE-FF5C-8255-1235AD1B1F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676" t="15510" b="24052"/>
                <a:stretch>
                  <a:fillRect/>
                </a:stretch>
              </p:blipFill>
              <p:spPr bwMode="auto">
                <a:xfrm>
                  <a:off x="3992990" y="4834570"/>
                  <a:ext cx="1694991" cy="1173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Left Brace 26">
                  <a:extLst>
                    <a:ext uri="{FF2B5EF4-FFF2-40B4-BE49-F238E27FC236}">
                      <a16:creationId xmlns:a16="http://schemas.microsoft.com/office/drawing/2014/main" id="{D1CF4710-6AA9-2414-9C42-4A77367E859D}"/>
                    </a:ext>
                  </a:extLst>
                </p:cNvPr>
                <p:cNvSpPr/>
                <p:nvPr/>
              </p:nvSpPr>
              <p:spPr>
                <a:xfrm>
                  <a:off x="3658808" y="4780211"/>
                  <a:ext cx="349733" cy="1431119"/>
                </a:xfrm>
                <a:prstGeom prst="leftBrace">
                  <a:avLst>
                    <a:gd name="adj1" fmla="val 61785"/>
                    <a:gd name="adj2" fmla="val 50000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028" name="Picture 4" descr="Generated image">
                <a:extLst>
                  <a:ext uri="{FF2B5EF4-FFF2-40B4-BE49-F238E27FC236}">
                    <a16:creationId xmlns:a16="http://schemas.microsoft.com/office/drawing/2014/main" id="{EDADFB02-F365-2FA8-11F5-7A43CAF73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1327" y="5495771"/>
                <a:ext cx="553828" cy="553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Cross 36">
                <a:extLst>
                  <a:ext uri="{FF2B5EF4-FFF2-40B4-BE49-F238E27FC236}">
                    <a16:creationId xmlns:a16="http://schemas.microsoft.com/office/drawing/2014/main" id="{7DEAD332-C997-3757-C870-CFBCAB5C50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4783" y="5633858"/>
                <a:ext cx="246189" cy="246189"/>
              </a:xfrm>
              <a:prstGeom prst="plus">
                <a:avLst>
                  <a:gd name="adj" fmla="val 43368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759043-6261-AA68-9BD4-39D71D3CF47F}"/>
              </a:ext>
            </a:extLst>
          </p:cNvPr>
          <p:cNvGrpSpPr/>
          <p:nvPr/>
        </p:nvGrpSpPr>
        <p:grpSpPr>
          <a:xfrm>
            <a:off x="7062969" y="365223"/>
            <a:ext cx="1667209" cy="1667209"/>
            <a:chOff x="6798809" y="365223"/>
            <a:chExt cx="1667209" cy="1667209"/>
          </a:xfrm>
        </p:grpSpPr>
        <p:pic>
          <p:nvPicPr>
            <p:cNvPr id="5" name="Picture 20" descr="Generated image">
              <a:extLst>
                <a:ext uri="{FF2B5EF4-FFF2-40B4-BE49-F238E27FC236}">
                  <a16:creationId xmlns:a16="http://schemas.microsoft.com/office/drawing/2014/main" id="{BADEEA1C-984B-D46E-669C-9B619D556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809" y="365223"/>
              <a:ext cx="1667209" cy="1667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8FE2E300-7D34-634C-4555-86F5742847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75"/>
            <a:stretch>
              <a:fillRect/>
            </a:stretch>
          </p:blipFill>
          <p:spPr bwMode="auto">
            <a:xfrm>
              <a:off x="7540012" y="1355990"/>
              <a:ext cx="184801" cy="18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12158B4-AD24-8AC9-FB83-ABFCA3B671ED}"/>
              </a:ext>
            </a:extLst>
          </p:cNvPr>
          <p:cNvGrpSpPr/>
          <p:nvPr/>
        </p:nvGrpSpPr>
        <p:grpSpPr>
          <a:xfrm>
            <a:off x="7063258" y="4669920"/>
            <a:ext cx="1667208" cy="1667208"/>
            <a:chOff x="6798809" y="2513695"/>
            <a:chExt cx="1667208" cy="1667208"/>
          </a:xfrm>
        </p:grpSpPr>
        <p:pic>
          <p:nvPicPr>
            <p:cNvPr id="35" name="Picture 2" descr="Generated image">
              <a:extLst>
                <a:ext uri="{FF2B5EF4-FFF2-40B4-BE49-F238E27FC236}">
                  <a16:creationId xmlns:a16="http://schemas.microsoft.com/office/drawing/2014/main" id="{69EB9064-8BD4-3CBD-51A3-676389795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809" y="2513695"/>
              <a:ext cx="1667208" cy="1667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306091C7-5AC0-78F3-0B27-91B6500517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75"/>
            <a:stretch>
              <a:fillRect/>
            </a:stretch>
          </p:blipFill>
          <p:spPr bwMode="auto">
            <a:xfrm>
              <a:off x="7540011" y="3508494"/>
              <a:ext cx="184801" cy="18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E08748-9B9D-B8E3-DFC2-891A8214810C}"/>
              </a:ext>
            </a:extLst>
          </p:cNvPr>
          <p:cNvGrpSpPr/>
          <p:nvPr/>
        </p:nvGrpSpPr>
        <p:grpSpPr>
          <a:xfrm>
            <a:off x="7062970" y="2513287"/>
            <a:ext cx="1667208" cy="1667208"/>
            <a:chOff x="6798809" y="4662167"/>
            <a:chExt cx="1667208" cy="1667208"/>
          </a:xfrm>
        </p:grpSpPr>
        <p:pic>
          <p:nvPicPr>
            <p:cNvPr id="25" name="Picture 18" descr="Generated image">
              <a:extLst>
                <a:ext uri="{FF2B5EF4-FFF2-40B4-BE49-F238E27FC236}">
                  <a16:creationId xmlns:a16="http://schemas.microsoft.com/office/drawing/2014/main" id="{6059500B-86FB-0FE1-4F46-7E1FFAD3E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809" y="4662167"/>
              <a:ext cx="1667208" cy="1667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BF8C904-4419-E8BD-F719-149CE66AAE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75"/>
            <a:stretch>
              <a:fillRect/>
            </a:stretch>
          </p:blipFill>
          <p:spPr bwMode="auto">
            <a:xfrm>
              <a:off x="7537471" y="5657334"/>
              <a:ext cx="184801" cy="18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Left Brace 51">
            <a:extLst>
              <a:ext uri="{FF2B5EF4-FFF2-40B4-BE49-F238E27FC236}">
                <a16:creationId xmlns:a16="http://schemas.microsoft.com/office/drawing/2014/main" id="{4AE34033-AE51-8DDC-9D1E-B2505717BD67}"/>
              </a:ext>
            </a:extLst>
          </p:cNvPr>
          <p:cNvSpPr/>
          <p:nvPr/>
        </p:nvSpPr>
        <p:spPr>
          <a:xfrm>
            <a:off x="3200934" y="182880"/>
            <a:ext cx="625317" cy="6309360"/>
          </a:xfrm>
          <a:prstGeom prst="leftBrace">
            <a:avLst>
              <a:gd name="adj1" fmla="val 7657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3F08A8D-76D9-76BF-179C-1E818F7012BF}"/>
              </a:ext>
            </a:extLst>
          </p:cNvPr>
          <p:cNvSpPr/>
          <p:nvPr/>
        </p:nvSpPr>
        <p:spPr>
          <a:xfrm>
            <a:off x="6564955" y="1077529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3B9BFFD6-366B-659A-E510-AB9C5CEA24FB}"/>
              </a:ext>
            </a:extLst>
          </p:cNvPr>
          <p:cNvSpPr/>
          <p:nvPr/>
        </p:nvSpPr>
        <p:spPr>
          <a:xfrm>
            <a:off x="6564955" y="3223654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CDF724B-7E07-3338-B1F9-2D797E2E97FF}"/>
              </a:ext>
            </a:extLst>
          </p:cNvPr>
          <p:cNvSpPr/>
          <p:nvPr/>
        </p:nvSpPr>
        <p:spPr>
          <a:xfrm>
            <a:off x="6564955" y="5369779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6B372A-5A93-A0BA-3A55-E339D34A42AC}"/>
              </a:ext>
            </a:extLst>
          </p:cNvPr>
          <p:cNvGrpSpPr/>
          <p:nvPr/>
        </p:nvGrpSpPr>
        <p:grpSpPr>
          <a:xfrm>
            <a:off x="9682756" y="2248944"/>
            <a:ext cx="2434611" cy="2434611"/>
            <a:chOff x="9532286" y="2248944"/>
            <a:chExt cx="2434611" cy="24346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F377C6-E91E-F63C-9C05-3004D51173AF}"/>
                </a:ext>
              </a:extLst>
            </p:cNvPr>
            <p:cNvGrpSpPr/>
            <p:nvPr/>
          </p:nvGrpSpPr>
          <p:grpSpPr>
            <a:xfrm>
              <a:off x="9532286" y="2248944"/>
              <a:ext cx="2434611" cy="2434611"/>
              <a:chOff x="7845035" y="2538805"/>
              <a:chExt cx="2434611" cy="243461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EA7C94E-0288-A767-4D68-1DC8F27541E7}"/>
                  </a:ext>
                </a:extLst>
              </p:cNvPr>
              <p:cNvSpPr/>
              <p:nvPr/>
            </p:nvSpPr>
            <p:spPr>
              <a:xfrm>
                <a:off x="8111258" y="3076687"/>
                <a:ext cx="1893346" cy="1420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 descr="A blue and green squares&#10;&#10;AI-generated content may be incorrect.">
                <a:extLst>
                  <a:ext uri="{FF2B5EF4-FFF2-40B4-BE49-F238E27FC236}">
                    <a16:creationId xmlns:a16="http://schemas.microsoft.com/office/drawing/2014/main" id="{026C53B9-5266-70DF-DC3A-F1A11F23D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5035" y="2538805"/>
                <a:ext cx="2434611" cy="243461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A37F6-89D0-5086-CB8B-747979289FA4}"/>
                  </a:ext>
                </a:extLst>
              </p:cNvPr>
              <p:cNvSpPr txBox="1"/>
              <p:nvPr/>
            </p:nvSpPr>
            <p:spPr>
              <a:xfrm>
                <a:off x="8463658" y="2915020"/>
                <a:ext cx="17540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MX" dirty="0" err="1"/>
                  <a:t>DataFrame</a:t>
                </a:r>
                <a:endParaRPr lang="en-US" dirty="0"/>
              </a:p>
            </p:txBody>
          </p:sp>
        </p:grpSp>
        <p:pic>
          <p:nvPicPr>
            <p:cNvPr id="20" name="Picture 20" descr="Generated image">
              <a:extLst>
                <a:ext uri="{FF2B5EF4-FFF2-40B4-BE49-F238E27FC236}">
                  <a16:creationId xmlns:a16="http://schemas.microsoft.com/office/drawing/2014/main" id="{0775A9F2-396D-4062-57F6-E9E0E7FFC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3806" y="2722446"/>
              <a:ext cx="210317" cy="21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79C0958-A096-EA2A-8ADB-54FEED103F5D}"/>
              </a:ext>
            </a:extLst>
          </p:cNvPr>
          <p:cNvSpPr/>
          <p:nvPr/>
        </p:nvSpPr>
        <p:spPr>
          <a:xfrm>
            <a:off x="9193172" y="3240993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6E18DB6-48B5-2F52-188A-6FD9D7CFCF83}"/>
              </a:ext>
            </a:extLst>
          </p:cNvPr>
          <p:cNvSpPr/>
          <p:nvPr/>
        </p:nvSpPr>
        <p:spPr>
          <a:xfrm rot="10800000">
            <a:off x="8402289" y="202677"/>
            <a:ext cx="625317" cy="6309360"/>
          </a:xfrm>
          <a:prstGeom prst="leftBrace">
            <a:avLst>
              <a:gd name="adj1" fmla="val 7657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2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7</Words>
  <Application>Microsoft Office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Hernandez Mota</dc:creator>
  <cp:lastModifiedBy>Daniel Hernandez Mota</cp:lastModifiedBy>
  <cp:revision>4</cp:revision>
  <dcterms:created xsi:type="dcterms:W3CDTF">2025-08-23T16:56:58Z</dcterms:created>
  <dcterms:modified xsi:type="dcterms:W3CDTF">2025-08-26T11:31:36Z</dcterms:modified>
</cp:coreProperties>
</file>